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0"/>
    <a:srgbClr val="EC7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>
        <p:scale>
          <a:sx n="72" d="100"/>
          <a:sy n="72" d="100"/>
        </p:scale>
        <p:origin x="-49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A7D3EB7-FD13-42F4-9BD8-2ECAB60F4119}" type="datetimeFigureOut">
              <a:rPr lang="x-none" smtClean="0"/>
              <a:t>14.08.2024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E3848E7-C05D-4028-A7BD-BC47DF63CEE8}" type="slidenum">
              <a:rPr lang="x-none" smtClean="0"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udapostupat.by/gsearch?cx=008740533215163533501:0ou8jpets4m&amp;cof=FORID:10&amp;ie=UTF-8&amp;q=%D0%97%D0%BE%D0%BE%D0%B8%D0%BD%D0%B6%D0%B5%D0%BD%D0%B5%D1%80&amp;sa=%D0%9D%D0%B0%D0%B9%D1%82%D0%B8#gsc.tab=0&amp;gsc.q=%D0%97%D0%BE%D0%BE%D0%B8%D0%BD%D0%B6%D0%B5%D0%BD%D0%B5%D1%80&amp;gsc.page=1" TargetMode="External"/><Relationship Id="rId2" Type="http://schemas.openxmlformats.org/officeDocument/2006/relationships/hyperlink" Target="https://www.google.com/maps/place/%D0%9E%D0%90%D0%9E+%D0%97%D0%B0%D0%BE%D1%81%D1%82%D1%80%D0%BE%D0%B2%D0%B5%D1%87%D1%8C%D0%B5/@52.8982942,26.7781655,87m/data=!3m1!1e3!4m6!3m5!1s0x46d859ff7c0a9ded:0x6b40f8ee20b42bbf!8m2!3d52.8982673!4d26.7779726!16s/g/11nxpyfsc4!5m1!1e4?entry=tt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@52.9002992,26.7790138,1242m/data=!3m1!1e3!5m1!1e4?entry=tt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udapostupat.by/gsearch?cx=008740533215163533501:0ou8jpets4m&amp;cof=FORID:10&amp;ie=UTF-8&amp;q=%D0%9C%D0%B5%D0%B4%D0%B8%D1%86%D0%B8%D0%BD%D1%81%D0%BA%D0%B0%D1%8F+%D1%81%D0%B5%D1%81%D1%82%D1%80%D0%B0&amp;sa=%D0%9D%D0%B0%D0%B9%D1%82%D0%B8#gsc.tab=0&amp;gsc.q=%D0%9C%D0%B5%D0%B4%D0%B8%D1%86%D0%B8%D0%BD%D1%81%D0%BA%D0%B0%D1%8F%20%D1%81%D0%B5%D1%81%D1%82%D1%80%D0%B0&amp;gsc.page=1" TargetMode="External"/><Relationship Id="rId2" Type="http://schemas.openxmlformats.org/officeDocument/2006/relationships/hyperlink" Target="https://www.google.com/maps/place/%D0%9F%D1%83%D0%BD%D0%BA%D1%82+%D0%B2%D0%B0%D0%BA%D1%86%D0%B8%D0%BD%D0%B0%D1%86%D0%B8%D0%B8/@52.8967712,26.777541,199m/data=!3m1!1e3!4m14!1m7!3m6!1s0x46d859ff7c0a9ded:0x6b40f8ee20b42bbf!2z0J7QkNCeINCX0LDQvtGB0YLRgNC-0LLQtdGH0YzQtQ!8m2!3d52.8982673!4d26.7779726!16s/g/11nxpyfsc4!3m5!1s0x46d859783aaaaddf:0x125b4ec1fe7aeee3!8m2!3d52.896458!4d26.777764!16s/g/11smmn_1g5?entry=tt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place/%D0%9E%D0%90%D0%9E+%D0%97%D0%B0%D0%BE%D1%81%D1%82%D1%80%D0%BE%D0%B2%D0%B5%D1%87%D1%8C%D0%B5/@52.8982942,26.7781655,87m/data=!3m1!1e3!4m6!3m5!1s0x46d859ff7c0a9ded:0x6b40f8ee20b42bbf!8m2!3d52.8982673!4d26.7779726!16s/g/11nxpyfsc4!5m1!1e4?entry=tt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7DB4795-B17B-4F7E-735B-9D05B11F5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26" y="450576"/>
            <a:ext cx="6626087" cy="276970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Профессии моей малой родины</a:t>
            </a:r>
            <a:endParaRPr lang="x-none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443" y="1466508"/>
            <a:ext cx="5812288" cy="447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05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5711687" y="1749288"/>
            <a:ext cx="6374296" cy="49430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18661" y="2126975"/>
            <a:ext cx="5360502" cy="342568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200F3D-E473-3E38-0A12-12B01CBF2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278" y="18255"/>
            <a:ext cx="11091407" cy="1325563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УП «</a:t>
            </a:r>
            <a:r>
              <a:rPr lang="ru-RU" sz="4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Щепичи</a:t>
            </a:r>
            <a:r>
              <a:rPr lang="ru-RU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-Агро»</a:t>
            </a:r>
            <a:endParaRPr lang="x-none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2112F5-54AB-321B-A216-A6A187CF0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310" y="808390"/>
            <a:ext cx="11782434" cy="96740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ru-RU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Ветеринарный врач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Зоотехник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Инженер-механик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Агроном</a:t>
            </a:r>
            <a:endParaRPr lang="ru-RU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endParaRPr lang="x-none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527A77A-8D01-FF92-8B3B-14AA13048C54}"/>
              </a:ext>
            </a:extLst>
          </p:cNvPr>
          <p:cNvSpPr txBox="1"/>
          <p:nvPr/>
        </p:nvSpPr>
        <p:spPr>
          <a:xfrm>
            <a:off x="371060" y="2212734"/>
            <a:ext cx="5208103" cy="3137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«Гродненский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аграрный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университет»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«Витебская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ордена "Знак Почета" государственная академия ветеринарной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медицины»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«Белорусская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 орденов Октябрьской Революции и Трудового Красного Знамени сельскохозяйственная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академия»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Аграрный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 УО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«Витебская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 академия ветеринарной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медицины»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30957" y="1748908"/>
            <a:ext cx="6255026" cy="4469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Ляховичский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аграрный колледж» УО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Барановичский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государственный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университет»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«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Пинский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аграрный технологический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Полесский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аграрный колледж им. В.Ф.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Мицкевича»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Климовичский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аграрный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«Волковысский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аграрный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Речицкий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аграрный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Смиловичский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аграрный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Ильянский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аграрный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ГУО </a:t>
            </a:r>
            <a:r>
              <a:rPr lang="ru-RU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«Клецкий </a:t>
            </a:r>
            <a:r>
              <a:rPr lang="ru-RU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</a:t>
            </a:r>
            <a:r>
              <a:rPr lang="ru-RU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5473148" y="2511287"/>
            <a:ext cx="6493565" cy="392926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18661" y="2815664"/>
            <a:ext cx="4830417" cy="26309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200F3D-E473-3E38-0A12-12B01CBF2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272" y="0"/>
            <a:ext cx="10397456" cy="1325563"/>
          </a:xfrm>
        </p:spPr>
        <p:txBody>
          <a:bodyPr anchor="ctr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ГЛХУ «Клецкий лесхоз»</a:t>
            </a:r>
            <a:endParaRPr lang="x-none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2112F5-54AB-321B-A216-A6A187CF0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041231"/>
            <a:ext cx="11643771" cy="148993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Инженер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Мастер леса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Инженер </a:t>
            </a:r>
            <a:r>
              <a:rPr lang="ru-RU" sz="32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лесного </a:t>
            </a: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хозяйства   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Помощник лесничего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Лесничий</a:t>
            </a:r>
            <a:endParaRPr lang="ru-RU" sz="32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527A77A-8D01-FF92-8B3B-14AA13048C54}"/>
              </a:ext>
            </a:extLst>
          </p:cNvPr>
          <p:cNvSpPr txBox="1"/>
          <p:nvPr/>
        </p:nvSpPr>
        <p:spPr>
          <a:xfrm>
            <a:off x="344557" y="3353145"/>
            <a:ext cx="4598504" cy="1697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«Белорусский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технологический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университет»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«Гомельский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университет имени Франциска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Скорины»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4939" y="2365887"/>
            <a:ext cx="6096000" cy="39678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Филиал БГТУ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«Витебский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технологический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Филиал БГТУ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«Полоцкий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лесной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Филиал УО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«БГТУ»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Бобруйский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государственный лесотехнический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Борисовский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«Оршанский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аграрный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Филиал БГТУ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«Гомельский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политехнический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3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934817" y="4004410"/>
            <a:ext cx="7394714" cy="18543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200F3D-E473-3E38-0A12-12B01CBF2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424069"/>
            <a:ext cx="11940209" cy="1325563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u="sng" dirty="0">
                <a:solidFill>
                  <a:srgbClr val="0065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Клецкий филиал ОАО «Слуцкий сыродельный комбинат</a:t>
            </a:r>
            <a:r>
              <a:rPr lang="ru-RU" sz="3600" b="1" u="sng" dirty="0" smtClean="0">
                <a:solidFill>
                  <a:srgbClr val="0065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3600" b="1" u="sng" dirty="0" smtClean="0">
                <a:solidFill>
                  <a:srgbClr val="0065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 «Клецкий</a:t>
            </a:r>
            <a:r>
              <a:rPr lang="ru-RU" sz="3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ППЗ»</a:t>
            </a:r>
            <a:endParaRPr lang="ru-RU" sz="36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2112F5-54AB-321B-A216-A6A187CF0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21" y="1847202"/>
            <a:ext cx="12266579" cy="2610333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Аппаратчик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пастеризации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Маслодел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Сыродел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Изготовитель мороженого </a:t>
            </a: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Изготовитель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творога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линии в производстве пищевой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Техник-технолог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Тестовод </a:t>
            </a:r>
            <a:r>
              <a:rPr lang="ru-R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машинист тесторазделочных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Пекарь</a:t>
            </a:r>
            <a:endParaRPr lang="ru-RU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527A77A-8D01-FF92-8B3B-14AA13048C54}"/>
              </a:ext>
            </a:extLst>
          </p:cNvPr>
          <p:cNvSpPr txBox="1"/>
          <p:nvPr/>
        </p:nvSpPr>
        <p:spPr>
          <a:xfrm>
            <a:off x="2122227" y="4338265"/>
            <a:ext cx="9294654" cy="1186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«Слуцкий государственный колледж" 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«Витебский государственный индустриальный колледж»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ru-RU" sz="1800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«</a:t>
            </a:r>
            <a:r>
              <a:rPr lang="ru-RU" sz="1800" kern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Барановичский</a:t>
            </a:r>
            <a:r>
              <a:rPr lang="ru-RU" sz="1800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государственный технологический колледж»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2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087756" y="2280359"/>
            <a:ext cx="6665843" cy="259742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200F3D-E473-3E38-0A12-12B01CBF2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15736"/>
          </a:xfrm>
        </p:spPr>
        <p:txBody>
          <a:bodyPr anchor="ctr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800" b="1" u="sng" dirty="0" smtClean="0">
                <a:solidFill>
                  <a:srgbClr val="0065B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Торговля</a:t>
            </a:r>
            <a:endParaRPr lang="x-none" sz="4800" u="sng" dirty="0">
              <a:solidFill>
                <a:srgbClr val="0065B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2112F5-54AB-321B-A216-A6A187CF0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11171583" cy="728524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buNone/>
            </a:pP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Продавец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Контролер-кассир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Товаровед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Грузчик</a:t>
            </a:r>
            <a:endParaRPr lang="ru-RU" sz="32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527A77A-8D01-FF92-8B3B-14AA13048C54}"/>
              </a:ext>
            </a:extLst>
          </p:cNvPr>
          <p:cNvSpPr txBox="1"/>
          <p:nvPr/>
        </p:nvSpPr>
        <p:spPr>
          <a:xfrm>
            <a:off x="3284738" y="2651126"/>
            <a:ext cx="7171836" cy="1870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УО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«Брестский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государственный торгово-технологический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колледж»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«Минский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к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олледж полиграфии</a:t>
            </a:r>
          </a:p>
          <a:p>
            <a:pPr>
              <a:lnSpc>
                <a:spcPct val="107000"/>
              </a:lnSpc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имени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В.З. </a:t>
            </a:r>
            <a:r>
              <a:rPr lang="ru-RU" sz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Хоружей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«Гродненский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колледж отраслевых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технологий»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9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5711688" y="2063016"/>
            <a:ext cx="6308034" cy="451006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72280" y="2583070"/>
            <a:ext cx="5433390" cy="26309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200F3D-E473-3E38-0A12-12B01CBF2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209" y="0"/>
            <a:ext cx="10515600" cy="1335888"/>
          </a:xfrm>
        </p:spPr>
        <p:txBody>
          <a:bodyPr anchor="ctr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400" b="1" u="none" strike="noStrik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УЗ «Клецкая ЦРБ»</a:t>
            </a:r>
            <a:endParaRPr lang="x-none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2112F5-54AB-321B-A216-A6A187CF0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6964"/>
            <a:ext cx="11860395" cy="1258958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buNone/>
            </a:pP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Терапевт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Педиатр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Невролог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2800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Дермотолог</a:t>
            </a:r>
            <a:endParaRPr lang="ru-RU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r>
              <a:rPr lang="ru-RU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Медицинская 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сестра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Помощник 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врача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Акушерка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Лаборант</a:t>
            </a:r>
            <a:endParaRPr lang="ru-RU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0" indent="0">
              <a:lnSpc>
                <a:spcPct val="107000"/>
              </a:lnSpc>
              <a:buNone/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ru-RU" sz="1800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ru-RU" sz="1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>
              <a:lnSpc>
                <a:spcPct val="107000"/>
              </a:lnSpc>
              <a:buNone/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527A77A-8D01-FF92-8B3B-14AA13048C54}"/>
              </a:ext>
            </a:extLst>
          </p:cNvPr>
          <p:cNvSpPr txBox="1"/>
          <p:nvPr/>
        </p:nvSpPr>
        <p:spPr>
          <a:xfrm>
            <a:off x="5910468" y="2089900"/>
            <a:ext cx="6202018" cy="4229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«Белорусский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«Минский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«Витебский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колледж имени академика И.П.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Антонова»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«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Пинский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«Гомельский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Мозырский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«Слонимский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Борисовский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Молодечненский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колледж имени И.В. 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Залуцкого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«Слуцкий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«Могилёвский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Бобруйский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колледж»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280" y="2790364"/>
            <a:ext cx="5539408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«Витебский государственный ордена Дружбы Народов медицинский университет»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«Белорусский государственный медицинский университет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Гродненского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государственного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</a:t>
            </a:r>
          </a:p>
          <a:p>
            <a:pPr lvl="0"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университета</a:t>
            </a:r>
            <a:r>
              <a:rPr lang="ru-RU" dirty="0" smtClean="0"/>
              <a:t>»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34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868594" y="3432309"/>
            <a:ext cx="8752484" cy="259742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200F3D-E473-3E38-0A12-12B01CBF2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272" y="145772"/>
            <a:ext cx="10397456" cy="1325563"/>
          </a:xfrm>
        </p:spPr>
        <p:txBody>
          <a:bodyPr anchor="ctr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400" b="1" u="sng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Клецкое</a:t>
            </a:r>
            <a:r>
              <a:rPr lang="ru-RU" sz="4400" b="1" u="sng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РОВД</a:t>
            </a:r>
            <a:endParaRPr lang="x-none" sz="4400" u="sng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2112F5-54AB-321B-A216-A6A187CF0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94" y="1147246"/>
            <a:ext cx="12094346" cy="182124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21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Участковый инспектор милиции</a:t>
            </a: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ru-RU" sz="21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Оперуполномоченный уголовного розыска</a:t>
            </a:r>
            <a:r>
              <a:rPr lang="ru-RU" sz="2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21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Инспектор дорожно-патрульной службы</a:t>
            </a:r>
            <a:r>
              <a:rPr lang="ru-RU" sz="2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21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Инспектор уголовно-исполнительной </a:t>
            </a:r>
            <a:r>
              <a:rPr lang="ru-RU" sz="21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инспекции</a:t>
            </a: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Участковый инспектор инспекции по делам несовершеннолетних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527A77A-8D01-FF92-8B3B-14AA13048C54}"/>
              </a:ext>
            </a:extLst>
          </p:cNvPr>
          <p:cNvSpPr txBox="1"/>
          <p:nvPr/>
        </p:nvSpPr>
        <p:spPr>
          <a:xfrm>
            <a:off x="1073426" y="3724204"/>
            <a:ext cx="8547651" cy="2551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 Министерства внутренних дел Республики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Беларусь»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Могилёвский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Министерства внутренних дел Республики Беларусь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2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113183" y="2294596"/>
            <a:ext cx="9912626" cy="409295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200F3D-E473-3E38-0A12-12B01CBF2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704" y="-145773"/>
            <a:ext cx="10515600" cy="1722268"/>
          </a:xfrm>
        </p:spPr>
        <p:txBody>
          <a:bodyPr anchor="ctr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ГУО </a:t>
            </a: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</a:t>
            </a: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лецкая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средняя школа </a:t>
            </a: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№2»</a:t>
            </a:r>
            <a:endParaRPr lang="x-none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2112F5-54AB-321B-A216-A6A187CF0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4838"/>
            <a:ext cx="12006469" cy="1065023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buNone/>
            </a:pP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белорусского языка и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литературы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иностранного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языка</a:t>
            </a:r>
            <a:endParaRPr lang="ru-RU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r>
              <a:rPr lang="ru-R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 математики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Учитель </a:t>
            </a:r>
            <a:r>
              <a:rPr lang="ru-R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трудового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Педагог-организатор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buNone/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ru-RU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527A77A-8D01-FF92-8B3B-14AA13048C54}"/>
              </a:ext>
            </a:extLst>
          </p:cNvPr>
          <p:cNvSpPr txBox="1"/>
          <p:nvPr/>
        </p:nvSpPr>
        <p:spPr>
          <a:xfrm>
            <a:off x="1390377" y="2410731"/>
            <a:ext cx="9198109" cy="3648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Белорусский государственный университет </a:t>
            </a:r>
            <a:endParaRPr lang="ru-RU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Белорусский государственный педагогический университет имени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М.Танка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Брестский государственный университет имени А. С. Пушкина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Витебский государственный университет имени П. М. Машерова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Гомельский государственный университет имени Франциска Скорины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Гродненский государственный университет имени Янки Купалы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Барановичский государственный университет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Минский государственный лингвистический университет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Могилёвский государственный университет имени А. А. Кулешова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Мозырский государственный педагогический университет имени И. П.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Шамякина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Полесский государственный университет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Полоцкий государственный университет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6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364</TotalTime>
  <Words>535</Words>
  <Application>Microsoft Office PowerPoint</Application>
  <PresentationFormat>Произвольный</PresentationFormat>
  <Paragraphs>90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Профессии моей малой родины</vt:lpstr>
      <vt:lpstr>УП «Щепичи-Агро»</vt:lpstr>
      <vt:lpstr>ГЛХУ «Клецкий лесхоз»</vt:lpstr>
      <vt:lpstr>Клецкий филиал ОАО «Слуцкий сыродельный комбинат»; УП «Клецкий ППЗ»</vt:lpstr>
      <vt:lpstr>Торговля</vt:lpstr>
      <vt:lpstr>УЗ «Клецкая ЦРБ»</vt:lpstr>
      <vt:lpstr>Клецкое РОВД</vt:lpstr>
      <vt:lpstr>ГУО «Клецкая средняя школа №2»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Профессии моей малой родины</dc:title>
  <dc:creator>User</dc:creator>
  <cp:lastModifiedBy>Admin</cp:lastModifiedBy>
  <cp:revision>21</cp:revision>
  <dcterms:created xsi:type="dcterms:W3CDTF">2024-05-15T08:14:47Z</dcterms:created>
  <dcterms:modified xsi:type="dcterms:W3CDTF">2024-08-14T12:48:14Z</dcterms:modified>
</cp:coreProperties>
</file>