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5B0"/>
    <a:srgbClr val="EC72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>
        <p:scale>
          <a:sx n="72" d="100"/>
          <a:sy n="72" d="100"/>
        </p:scale>
        <p:origin x="-49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D3EB7-FD13-42F4-9BD8-2ECAB60F4119}" type="datetimeFigureOut">
              <a:rPr lang="x-none" smtClean="0"/>
              <a:t>14.08.2024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48E7-C05D-4028-A7BD-BC47DF63CEE8}" type="slidenum">
              <a:rPr lang="x-none" smtClean="0"/>
              <a:t>‹#›</a:t>
            </a:fld>
            <a:endParaRPr lang="x-none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D3EB7-FD13-42F4-9BD8-2ECAB60F4119}" type="datetimeFigureOut">
              <a:rPr lang="x-none" smtClean="0"/>
              <a:t>14.08.2024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48E7-C05D-4028-A7BD-BC47DF63CEE8}" type="slidenum">
              <a:rPr lang="x-none" smtClean="0"/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D3EB7-FD13-42F4-9BD8-2ECAB60F4119}" type="datetimeFigureOut">
              <a:rPr lang="x-none" smtClean="0"/>
              <a:t>14.08.2024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48E7-C05D-4028-A7BD-BC47DF63CEE8}" type="slidenum">
              <a:rPr lang="x-none" smtClean="0"/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D3EB7-FD13-42F4-9BD8-2ECAB60F4119}" type="datetimeFigureOut">
              <a:rPr lang="x-none" smtClean="0"/>
              <a:t>14.08.2024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48E7-C05D-4028-A7BD-BC47DF63CEE8}" type="slidenum">
              <a:rPr lang="x-none" smtClean="0"/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D3EB7-FD13-42F4-9BD8-2ECAB60F4119}" type="datetimeFigureOut">
              <a:rPr lang="x-none" smtClean="0"/>
              <a:t>14.08.2024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48E7-C05D-4028-A7BD-BC47DF63CEE8}" type="slidenum">
              <a:rPr lang="x-none" smtClean="0"/>
              <a:t>‹#›</a:t>
            </a:fld>
            <a:endParaRPr lang="x-none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D3EB7-FD13-42F4-9BD8-2ECAB60F4119}" type="datetimeFigureOut">
              <a:rPr lang="x-none" smtClean="0"/>
              <a:t>14.08.2024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48E7-C05D-4028-A7BD-BC47DF63CEE8}" type="slidenum">
              <a:rPr lang="x-none" smtClean="0"/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D3EB7-FD13-42F4-9BD8-2ECAB60F4119}" type="datetimeFigureOut">
              <a:rPr lang="x-none" smtClean="0"/>
              <a:t>14.08.2024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48E7-C05D-4028-A7BD-BC47DF63CEE8}" type="slidenum">
              <a:rPr lang="x-none" smtClean="0"/>
              <a:t>‹#›</a:t>
            </a:fld>
            <a:endParaRPr lang="x-none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D3EB7-FD13-42F4-9BD8-2ECAB60F4119}" type="datetimeFigureOut">
              <a:rPr lang="x-none" smtClean="0"/>
              <a:t>14.08.2024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48E7-C05D-4028-A7BD-BC47DF63CEE8}" type="slidenum">
              <a:rPr lang="x-none" smtClean="0"/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D3EB7-FD13-42F4-9BD8-2ECAB60F4119}" type="datetimeFigureOut">
              <a:rPr lang="x-none" smtClean="0"/>
              <a:t>14.08.2024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48E7-C05D-4028-A7BD-BC47DF63CEE8}" type="slidenum">
              <a:rPr lang="x-none" smtClean="0"/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D3EB7-FD13-42F4-9BD8-2ECAB60F4119}" type="datetimeFigureOut">
              <a:rPr lang="x-none" smtClean="0"/>
              <a:t>14.08.2024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48E7-C05D-4028-A7BD-BC47DF63CEE8}" type="slidenum">
              <a:rPr lang="x-none" smtClean="0"/>
              <a:t>‹#›</a:t>
            </a:fld>
            <a:endParaRPr lang="x-none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D3EB7-FD13-42F4-9BD8-2ECAB60F4119}" type="datetimeFigureOut">
              <a:rPr lang="x-none" smtClean="0"/>
              <a:t>14.08.2024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48E7-C05D-4028-A7BD-BC47DF63CEE8}" type="slidenum">
              <a:rPr lang="x-none" smtClean="0"/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A7D3EB7-FD13-42F4-9BD8-2ECAB60F4119}" type="datetimeFigureOut">
              <a:rPr lang="x-none" smtClean="0"/>
              <a:t>14.08.2024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E3848E7-C05D-4028-A7BD-BC47DF63CEE8}" type="slidenum">
              <a:rPr lang="x-none" smtClean="0"/>
              <a:t>‹#›</a:t>
            </a:fld>
            <a:endParaRPr 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kudapostupat.by/gsearch?cx=008740533215163533501:0ou8jpets4m&amp;cof=FORID:10&amp;ie=UTF-8&amp;q=%D0%97%D0%BE%D0%BE%D0%B8%D0%BD%D0%B6%D0%B5%D0%BD%D0%B5%D1%80&amp;sa=%D0%9D%D0%B0%D0%B9%D1%82%D0%B8#gsc.tab=0&amp;gsc.q=%D0%97%D0%BE%D0%BE%D0%B8%D0%BD%D0%B6%D0%B5%D0%BD%D0%B5%D1%80&amp;gsc.page=1" TargetMode="External"/><Relationship Id="rId2" Type="http://schemas.openxmlformats.org/officeDocument/2006/relationships/hyperlink" Target="https://www.google.com/maps/place/%D0%9E%D0%90%D0%9E+%D0%97%D0%B0%D0%BE%D1%81%D1%82%D1%80%D0%BE%D0%B2%D0%B5%D1%87%D1%8C%D0%B5/@52.8982942,26.7781655,87m/data=!3m1!1e3!4m6!3m5!1s0x46d859ff7c0a9ded:0x6b40f8ee20b42bbf!8m2!3d52.8982673!4d26.7779726!16s/g/11nxpyfsc4!5m1!1e4?entry=tt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maps/@52.9002992,26.7790138,1242m/data=!3m1!1e3!5m1!1e4?entry=tt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kudapostupat.by/gsearch?cx=008740533215163533501:0ou8jpets4m&amp;cof=FORID:10&amp;ie=UTF-8&amp;q=%D0%9C%D0%B5%D0%B4%D0%B8%D1%86%D0%B8%D0%BD%D1%81%D0%BA%D0%B0%D1%8F+%D1%81%D0%B5%D1%81%D1%82%D1%80%D0%B0&amp;sa=%D0%9D%D0%B0%D0%B9%D1%82%D0%B8#gsc.tab=0&amp;gsc.q=%D0%9C%D0%B5%D0%B4%D0%B8%D1%86%D0%B8%D0%BD%D1%81%D0%BA%D0%B0%D1%8F%20%D1%81%D0%B5%D1%81%D1%82%D1%80%D0%B0&amp;gsc.page=1" TargetMode="External"/><Relationship Id="rId2" Type="http://schemas.openxmlformats.org/officeDocument/2006/relationships/hyperlink" Target="https://www.google.com/maps/place/%D0%9F%D1%83%D0%BD%D0%BA%D1%82+%D0%B2%D0%B0%D0%BA%D1%86%D0%B8%D0%BD%D0%B0%D1%86%D0%B8%D0%B8/@52.8967712,26.777541,199m/data=!3m1!1e3!4m14!1m7!3m6!1s0x46d859ff7c0a9ded:0x6b40f8ee20b42bbf!2z0J7QkNCeINCX0LDQvtGB0YLRgNC-0LLQtdGH0YzQtQ!8m2!3d52.8982673!4d26.7779726!16s/g/11nxpyfsc4!3m5!1s0x46d859783aaaaddf:0x125b4ec1fe7aeee3!8m2!3d52.896458!4d26.777764!16s/g/11smmn_1g5?entry=tt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maps/place/%D0%9E%D0%90%D0%9E+%D0%97%D0%B0%D0%BE%D1%81%D1%82%D1%80%D0%BE%D0%B2%D0%B5%D1%87%D1%8C%D0%B5/@52.8982942,26.7781655,87m/data=!3m1!1e3!4m6!3m5!1s0x46d859ff7c0a9ded:0x6b40f8ee20b42bbf!8m2!3d52.8982673!4d26.7779726!16s/g/11nxpyfsc4!5m1!1e4?entry=tt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7DB4795-B17B-4F7E-735B-9D05B11F5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026" y="450576"/>
            <a:ext cx="6626087" cy="2769702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Профессии моей малой родины</a:t>
            </a:r>
            <a:endParaRPr lang="x-none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0443" y="1466508"/>
            <a:ext cx="5812288" cy="4470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8054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с двумя вырезанными противолежащими углами 7"/>
          <p:cNvSpPr/>
          <p:nvPr/>
        </p:nvSpPr>
        <p:spPr>
          <a:xfrm>
            <a:off x="5711687" y="1749288"/>
            <a:ext cx="6374296" cy="494306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с двумя вырезанными противолежащими углами 8"/>
          <p:cNvSpPr/>
          <p:nvPr/>
        </p:nvSpPr>
        <p:spPr>
          <a:xfrm>
            <a:off x="218661" y="2126975"/>
            <a:ext cx="5360502" cy="3425685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B200F3D-E473-3E38-0A12-12B01CBF2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278" y="18255"/>
            <a:ext cx="11091407" cy="1325563"/>
          </a:xfrm>
        </p:spPr>
        <p:txBody>
          <a:bodyPr anchor="ctr">
            <a:normAutofit/>
          </a:bodyPr>
          <a:lstStyle/>
          <a:p>
            <a:pPr algn="ctr"/>
            <a:r>
              <a:rPr lang="ru-RU" sz="4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УП «</a:t>
            </a:r>
            <a:r>
              <a:rPr lang="ru-RU" sz="4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Щепичи</a:t>
            </a:r>
            <a:r>
              <a:rPr lang="ru-RU" sz="4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-Агро»</a:t>
            </a:r>
            <a:endParaRPr lang="x-none" sz="44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72112F5-54AB-321B-A216-A6A187CF0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310" y="808390"/>
            <a:ext cx="11782434" cy="967408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ru-RU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  <a:p>
            <a:pPr marL="0" indent="0">
              <a:lnSpc>
                <a:spcPct val="107000"/>
              </a:lnSpc>
              <a:buNone/>
            </a:pPr>
            <a:r>
              <a:rPr lang="ru-RU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Бухгалтер</a:t>
            </a:r>
            <a:r>
              <a:rPr 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Ветеринарный врач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Зоотехник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Инженер-механик</a:t>
            </a:r>
            <a:r>
              <a:rPr 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Агроном</a:t>
            </a:r>
            <a:endParaRPr lang="ru-RU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  <a:p>
            <a:endParaRPr lang="x-none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527A77A-8D01-FF92-8B3B-14AA13048C54}"/>
              </a:ext>
            </a:extLst>
          </p:cNvPr>
          <p:cNvSpPr txBox="1"/>
          <p:nvPr/>
        </p:nvSpPr>
        <p:spPr>
          <a:xfrm>
            <a:off x="371060" y="2212734"/>
            <a:ext cx="5208103" cy="31373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УО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«Гродненский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государственный аграрный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университет»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УО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«Витебская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ордена "Знак Почета" государственная академия ветеринарной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медицины»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УО «Белорусская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государственная орденов Октябрьской Революции и Трудового Красного Знамени сельскохозяйственная 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академия»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Аграрный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колледж УО 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«Витебская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государственная академия ветеринарной 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медицины»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830957" y="1748908"/>
            <a:ext cx="6255026" cy="4469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 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Ляховичский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аграрный колледж» УО 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Барановичский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государственный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университет»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УО «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Пинский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государственный аграрный технологический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колледж»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УО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Полесский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государственный аграрный колледж им. В.Ф.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Мицкевича»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УО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Климовичский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государственный аграрный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колледж»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УО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«Волковысский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государственный аграрный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колледж»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УО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Речицкий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государственный аграрный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колледж»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УО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Смиловичский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государственный аграрный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колледж»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УО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Ильянский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государственный аграрный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колледж»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ru-RU" kern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ГУО </a:t>
            </a:r>
            <a:r>
              <a:rPr lang="ru-RU" kern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«Клецкий </a:t>
            </a:r>
            <a:r>
              <a:rPr lang="ru-RU" kern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сельскохозяйственный </a:t>
            </a:r>
            <a:r>
              <a:rPr lang="ru-RU" kern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колледж»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30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вырезанными противолежащими углами 6"/>
          <p:cNvSpPr/>
          <p:nvPr/>
        </p:nvSpPr>
        <p:spPr>
          <a:xfrm>
            <a:off x="5473148" y="2511287"/>
            <a:ext cx="6493565" cy="3929269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с двумя вырезанными противолежащими углами 5"/>
          <p:cNvSpPr/>
          <p:nvPr/>
        </p:nvSpPr>
        <p:spPr>
          <a:xfrm>
            <a:off x="218661" y="2815664"/>
            <a:ext cx="4830417" cy="263098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B200F3D-E473-3E38-0A12-12B01CBF2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272" y="0"/>
            <a:ext cx="10397456" cy="1325563"/>
          </a:xfrm>
        </p:spPr>
        <p:txBody>
          <a:bodyPr anchor="ctr"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ГЛХУ «Клецкий лесхоз»</a:t>
            </a:r>
            <a:endParaRPr lang="x-none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72112F5-54AB-321B-A216-A6A187CF0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654" y="1041231"/>
            <a:ext cx="11643771" cy="148993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ru-RU" sz="32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Инженер</a:t>
            </a:r>
            <a:r>
              <a:rPr lang="ru-RU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32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Мастер леса</a:t>
            </a:r>
            <a:r>
              <a:rPr lang="ru-RU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2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Инженер </a:t>
            </a:r>
            <a:r>
              <a:rPr lang="ru-RU" sz="32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лесного </a:t>
            </a:r>
            <a:r>
              <a:rPr lang="ru-RU" sz="32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хозяйства    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ru-RU" sz="32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Помощник лесничего</a:t>
            </a:r>
            <a:r>
              <a:rPr lang="ru-RU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2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Лесничий</a:t>
            </a:r>
            <a:endParaRPr lang="ru-RU" sz="3200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527A77A-8D01-FF92-8B3B-14AA13048C54}"/>
              </a:ext>
            </a:extLst>
          </p:cNvPr>
          <p:cNvSpPr txBox="1"/>
          <p:nvPr/>
        </p:nvSpPr>
        <p:spPr>
          <a:xfrm>
            <a:off x="344557" y="3353145"/>
            <a:ext cx="4598504" cy="16970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УО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«Белорусский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государственный технологический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университет»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УО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«Гомельский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государственный университет имени Франциска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Скорины»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ru-RU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24939" y="2365887"/>
            <a:ext cx="6096000" cy="396788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ctr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Филиал БГТУ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«Витебский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государственный технологический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колледж»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Филиал БГТУ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«Полоцкий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государственный лесной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колледж»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Филиал УО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«БГТУ»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Бобруйский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государственный лесотехнический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колледж»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УО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Борисовский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государственный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колледж»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УО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«Оршанский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государственный аграрный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колледж»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Филиал БГТУ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«Гомельский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государственный политехнический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колледж»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438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с двумя вырезанными противолежащими углами 5"/>
          <p:cNvSpPr/>
          <p:nvPr/>
        </p:nvSpPr>
        <p:spPr>
          <a:xfrm>
            <a:off x="1934817" y="4004410"/>
            <a:ext cx="7394714" cy="1854319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B200F3D-E473-3E38-0A12-12B01CBF2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017" y="424069"/>
            <a:ext cx="11940209" cy="1325563"/>
          </a:xfrm>
        </p:spPr>
        <p:txBody>
          <a:bodyPr anchor="ctr">
            <a:normAutofit/>
          </a:bodyPr>
          <a:lstStyle/>
          <a:p>
            <a:pPr algn="ctr"/>
            <a:r>
              <a:rPr lang="ru-RU" sz="3600" b="1" u="sng" dirty="0">
                <a:solidFill>
                  <a:srgbClr val="0065B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Клецкий филиал ОАО «Слуцкий сыродельный комбинат</a:t>
            </a:r>
            <a:r>
              <a:rPr lang="ru-RU" sz="3600" b="1" u="sng" dirty="0" smtClean="0">
                <a:solidFill>
                  <a:srgbClr val="0065B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  <a:br>
              <a:rPr lang="ru-RU" sz="3600" b="1" u="sng" dirty="0" smtClean="0">
                <a:solidFill>
                  <a:srgbClr val="0065B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 «Клецкий</a:t>
            </a:r>
            <a:r>
              <a:rPr lang="ru-RU" sz="36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6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ППЗ»</a:t>
            </a:r>
            <a:endParaRPr lang="ru-RU" sz="3600" b="1" u="sng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72112F5-54AB-321B-A216-A6A187CF0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21" y="1847202"/>
            <a:ext cx="12266579" cy="2610333"/>
          </a:xfrm>
        </p:spPr>
        <p:txBody>
          <a:bodyPr>
            <a:noAutofit/>
          </a:bodyPr>
          <a:lstStyle/>
          <a:p>
            <a:pPr marL="0" lvl="0" indent="0" algn="ctr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ru-RU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Аппаратчик </a:t>
            </a:r>
            <a:r>
              <a:rPr lang="ru-RU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пастеризации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Маслодел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Сыродел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Изготовитель мороженого </a:t>
            </a:r>
            <a:endParaRPr lang="ru-RU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ru-RU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Изготовитель </a:t>
            </a:r>
            <a:r>
              <a:rPr lang="ru-RU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творога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 </a:t>
            </a:r>
            <a:r>
              <a:rPr lang="ru-RU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линии в производстве пищевой </a:t>
            </a:r>
            <a:r>
              <a:rPr lang="ru-RU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продукции</a:t>
            </a:r>
          </a:p>
          <a:p>
            <a:pPr marL="0" lvl="0" indent="0" algn="ctr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ru-RU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Техник-технолог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Тестовод </a:t>
            </a:r>
            <a:r>
              <a:rPr lang="ru-RU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машинист тесторазделочных </a:t>
            </a:r>
            <a:r>
              <a:rPr lang="ru-RU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машин 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Пекарь</a:t>
            </a:r>
            <a:endParaRPr lang="ru-RU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527A77A-8D01-FF92-8B3B-14AA13048C54}"/>
              </a:ext>
            </a:extLst>
          </p:cNvPr>
          <p:cNvSpPr txBox="1"/>
          <p:nvPr/>
        </p:nvSpPr>
        <p:spPr>
          <a:xfrm>
            <a:off x="2122227" y="4338265"/>
            <a:ext cx="9294654" cy="11866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2286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УО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«Слуцкий государственный колледж" 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2286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УО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«Витебский государственный индустриальный колледж»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228600" algn="l"/>
              </a:tabLst>
            </a:pPr>
            <a:r>
              <a:rPr lang="ru-RU" sz="1800" kern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УО «</a:t>
            </a:r>
            <a:r>
              <a:rPr lang="ru-RU" sz="1800" kern="1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Барановичский</a:t>
            </a:r>
            <a:r>
              <a:rPr lang="ru-RU" sz="1800" kern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государственный технологический колледж»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024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с двумя вырезанными противолежащими углами 5"/>
          <p:cNvSpPr/>
          <p:nvPr/>
        </p:nvSpPr>
        <p:spPr>
          <a:xfrm>
            <a:off x="3087756" y="2280359"/>
            <a:ext cx="6665843" cy="2597426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B200F3D-E473-3E38-0A12-12B01CBF2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615736"/>
          </a:xfrm>
        </p:spPr>
        <p:txBody>
          <a:bodyPr anchor="ctr"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4800" b="1" u="sng" dirty="0" smtClean="0">
                <a:solidFill>
                  <a:srgbClr val="0065B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Торговля</a:t>
            </a:r>
            <a:endParaRPr lang="x-none" sz="4800" u="sng" dirty="0">
              <a:solidFill>
                <a:srgbClr val="0065B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72112F5-54AB-321B-A216-A6A187CF0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5563"/>
            <a:ext cx="11171583" cy="728524"/>
          </a:xfrm>
        </p:spPr>
        <p:txBody>
          <a:bodyPr>
            <a:normAutofit/>
          </a:bodyPr>
          <a:lstStyle/>
          <a:p>
            <a:pPr marL="0" lvl="0" indent="0" algn="ctr">
              <a:lnSpc>
                <a:spcPct val="107000"/>
              </a:lnSpc>
              <a:buNone/>
            </a:pPr>
            <a:r>
              <a:rPr lang="ru-RU" sz="32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Продавец</a:t>
            </a:r>
            <a:r>
              <a:rPr lang="ru-RU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32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Контролер-кассир</a:t>
            </a:r>
            <a:r>
              <a:rPr lang="ru-RU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ru-RU" sz="32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Товаровед </a:t>
            </a:r>
            <a:r>
              <a:rPr lang="ru-RU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32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Грузчик</a:t>
            </a:r>
            <a:endParaRPr lang="ru-RU" sz="3200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527A77A-8D01-FF92-8B3B-14AA13048C54}"/>
              </a:ext>
            </a:extLst>
          </p:cNvPr>
          <p:cNvSpPr txBox="1"/>
          <p:nvPr/>
        </p:nvSpPr>
        <p:spPr>
          <a:xfrm>
            <a:off x="3284738" y="2651126"/>
            <a:ext cx="7171836" cy="18705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УО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«Брестский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государственный торгово-технологический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колледж»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УО «Минский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государственный к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олледж полиграфии</a:t>
            </a:r>
          </a:p>
          <a:p>
            <a:pPr>
              <a:lnSpc>
                <a:spcPct val="107000"/>
              </a:lnSpc>
            </a:pP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имени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В.З. </a:t>
            </a:r>
            <a:r>
              <a:rPr lang="ru-RU" sz="1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Хоружей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285750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УО «Гродненский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государственный колледж отраслевых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технологий»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294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вырезанными противолежащими углами 6"/>
          <p:cNvSpPr/>
          <p:nvPr/>
        </p:nvSpPr>
        <p:spPr>
          <a:xfrm>
            <a:off x="5711688" y="2063016"/>
            <a:ext cx="6308034" cy="451006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с двумя вырезанными противолежащими углами 5"/>
          <p:cNvSpPr/>
          <p:nvPr/>
        </p:nvSpPr>
        <p:spPr>
          <a:xfrm>
            <a:off x="172280" y="2583070"/>
            <a:ext cx="5433390" cy="263098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B200F3D-E473-3E38-0A12-12B01CBF2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1209" y="0"/>
            <a:ext cx="10515600" cy="1335888"/>
          </a:xfrm>
        </p:spPr>
        <p:txBody>
          <a:bodyPr anchor="ctr"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4400" b="1" u="none" strike="noStrik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УЗ «Клецкая ЦРБ»</a:t>
            </a:r>
            <a:endParaRPr lang="x-none" sz="44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72112F5-54AB-321B-A216-A6A187CF0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6964"/>
            <a:ext cx="11860395" cy="1258958"/>
          </a:xfrm>
        </p:spPr>
        <p:txBody>
          <a:bodyPr>
            <a:normAutofit/>
          </a:bodyPr>
          <a:lstStyle/>
          <a:p>
            <a:pPr marL="0" lvl="0" indent="0" algn="ctr">
              <a:lnSpc>
                <a:spcPct val="107000"/>
              </a:lnSpc>
              <a:buNone/>
            </a:pPr>
            <a:r>
              <a:rPr lang="ru-RU" sz="28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Терапевт</a:t>
            </a:r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28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Педиатр</a:t>
            </a:r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28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Невролог</a:t>
            </a:r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ru-RU" sz="2800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Дермотолог</a:t>
            </a:r>
            <a:endParaRPr lang="ru-RU" sz="2800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buNone/>
            </a:pPr>
            <a:r>
              <a:rPr lang="ru-RU" sz="28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Медицинская </a:t>
            </a:r>
            <a:r>
              <a:rPr lang="ru-RU" sz="28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сестра</a:t>
            </a:r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ru-RU" sz="28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Помощник </a:t>
            </a:r>
            <a:r>
              <a:rPr lang="ru-RU" sz="28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врача</a:t>
            </a:r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8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Акушерка</a:t>
            </a:r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ru-RU" sz="28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Лаборант</a:t>
            </a:r>
            <a:endParaRPr lang="ru-RU" sz="2800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hlinkClick r:id="rId3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hlinkClick r:id="rId3"/>
            </a:endParaRPr>
          </a:p>
          <a:p>
            <a:pPr marL="0" indent="0">
              <a:lnSpc>
                <a:spcPct val="107000"/>
              </a:lnSpc>
              <a:buNone/>
            </a:pP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hlinkClick r:id="rId3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ru-RU" sz="1800" dirty="0">
              <a:solidFill>
                <a:schemeClr val="accent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buNone/>
            </a:pPr>
            <a:endParaRPr lang="ru-R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  <a:hlinkClick r:id="rId3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ru-RU" sz="1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  <a:p>
            <a:pPr marL="0" indent="0">
              <a:lnSpc>
                <a:spcPct val="107000"/>
              </a:lnSpc>
              <a:buNone/>
            </a:pP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hlinkClick r:id="rId3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527A77A-8D01-FF92-8B3B-14AA13048C54}"/>
              </a:ext>
            </a:extLst>
          </p:cNvPr>
          <p:cNvSpPr txBox="1"/>
          <p:nvPr/>
        </p:nvSpPr>
        <p:spPr>
          <a:xfrm>
            <a:off x="5910468" y="2089900"/>
            <a:ext cx="6202018" cy="42294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УО «Белорусский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государственный медицинский 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колледж» 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УО 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«Минский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государственный медицинский 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колледж»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УО 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«Витебский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государственный медицинский колледж имени академика И.П. 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Антонова»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УО «</a:t>
            </a:r>
            <a:r>
              <a:rPr lang="ru-RU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Пинский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государственный медицинский 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колледж»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УО 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«Гомельский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государственный медицинский 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колледж»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УО 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Мозырский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государственный медицинский 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колледж»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УО 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«Слонимский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государственный медицинский 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колледж»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УО 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Борисовский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государственный медицинский 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колледж»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УО 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Молодечненский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государственный медицинский колледж имени И.В. </a:t>
            </a:r>
            <a:r>
              <a:rPr lang="ru-RU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Залуцкого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УО 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«Слуцкий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государственный медицинский 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колледж»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УО «Могилёвский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государственный медицинский 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колледж»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УО 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Бобруйский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государственный медицинский 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колледж»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2280" y="2790364"/>
            <a:ext cx="5539408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УО «Витебский государственный ордена Дружбы Народов медицинский университет»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УО «Белорусский государственный медицинский университет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342900" lvl="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УО «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Гродненского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государственного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медицинского</a:t>
            </a:r>
          </a:p>
          <a:p>
            <a:pPr lvl="0">
              <a:spcAft>
                <a:spcPts val="600"/>
              </a:spcAft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университета</a:t>
            </a:r>
            <a:r>
              <a:rPr lang="ru-RU" dirty="0" smtClean="0"/>
              <a:t>»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346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с двумя вырезанными противолежащими углами 5"/>
          <p:cNvSpPr/>
          <p:nvPr/>
        </p:nvSpPr>
        <p:spPr>
          <a:xfrm>
            <a:off x="868594" y="3432309"/>
            <a:ext cx="8752484" cy="2597426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B200F3D-E473-3E38-0A12-12B01CBF2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272" y="145772"/>
            <a:ext cx="10397456" cy="1325563"/>
          </a:xfrm>
        </p:spPr>
        <p:txBody>
          <a:bodyPr anchor="ctr"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4400" b="1" u="sng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Клецкое</a:t>
            </a:r>
            <a:r>
              <a:rPr lang="ru-RU" sz="4400" b="1" u="sng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РОВД</a:t>
            </a:r>
            <a:endParaRPr lang="x-none" sz="4400" u="sng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72112F5-54AB-321B-A216-A6A187CF0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94" y="1147246"/>
            <a:ext cx="12094346" cy="1821241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ru-RU" sz="21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Участковый инспектор милиции</a:t>
            </a:r>
            <a:r>
              <a:rPr lang="ru-RU" sz="2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</a:t>
            </a:r>
            <a:r>
              <a:rPr lang="ru-RU" sz="21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Оперуполномоченный уголовного розыска</a:t>
            </a:r>
            <a:r>
              <a:rPr lang="ru-RU" sz="2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ru-RU" sz="21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Инспектор дорожно-патрульной службы</a:t>
            </a:r>
            <a:r>
              <a:rPr lang="ru-RU" sz="2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ru-RU" sz="21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Инспектор уголовно-исполнительной </a:t>
            </a:r>
            <a:r>
              <a:rPr lang="ru-RU" sz="21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инспекции</a:t>
            </a:r>
            <a:r>
              <a:rPr lang="ru-RU" sz="2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1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ru-RU" sz="2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1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Участковый инспектор инспекции по делам несовершеннолетних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527A77A-8D01-FF92-8B3B-14AA13048C54}"/>
              </a:ext>
            </a:extLst>
          </p:cNvPr>
          <p:cNvSpPr txBox="1"/>
          <p:nvPr/>
        </p:nvSpPr>
        <p:spPr>
          <a:xfrm>
            <a:off x="1073426" y="3724204"/>
            <a:ext cx="8547651" cy="2551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УО «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Академия Министерства внутренних дел Республики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Беларусь»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УО «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Могилёвский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Министерства внутренних дел Республики Беларусь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ru-RU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621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с двумя вырезанными противолежащими углами 5"/>
          <p:cNvSpPr/>
          <p:nvPr/>
        </p:nvSpPr>
        <p:spPr>
          <a:xfrm>
            <a:off x="1113183" y="2294596"/>
            <a:ext cx="9912626" cy="409295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B200F3D-E473-3E38-0A12-12B01CBF2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704" y="-145773"/>
            <a:ext cx="10515600" cy="1722268"/>
          </a:xfrm>
        </p:spPr>
        <p:txBody>
          <a:bodyPr anchor="ctr"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ГУО </a:t>
            </a:r>
            <a:r>
              <a:rPr lang="ru-RU" sz="4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«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К</a:t>
            </a:r>
            <a:r>
              <a:rPr lang="ru-RU" sz="4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лецкая </a:t>
            </a:r>
            <a:r>
              <a:rPr lang="ru-RU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средняя школа </a:t>
            </a:r>
            <a:r>
              <a:rPr lang="ru-RU" sz="4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№2»</a:t>
            </a:r>
            <a:endParaRPr lang="x-none" sz="44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72112F5-54AB-321B-A216-A6A187CF0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34838"/>
            <a:ext cx="12006469" cy="1065023"/>
          </a:xfrm>
        </p:spPr>
        <p:txBody>
          <a:bodyPr>
            <a:normAutofit/>
          </a:bodyPr>
          <a:lstStyle/>
          <a:p>
            <a:pPr marL="0" lvl="0" indent="0" algn="ctr">
              <a:lnSpc>
                <a:spcPct val="107000"/>
              </a:lnSpc>
              <a:buNone/>
            </a:pPr>
            <a:r>
              <a:rPr lang="ru-RU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Учитель </a:t>
            </a:r>
            <a:r>
              <a:rPr lang="ru-RU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белорусского языка и </a:t>
            </a:r>
            <a:r>
              <a:rPr lang="ru-RU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литературы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Учитель иностранного </a:t>
            </a:r>
            <a:r>
              <a:rPr lang="ru-RU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языка</a:t>
            </a:r>
            <a:endParaRPr lang="ru-RU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buNone/>
            </a:pPr>
            <a:r>
              <a:rPr lang="ru-RU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Учитель математики </a:t>
            </a:r>
            <a:r>
              <a:rPr lang="ru-RU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Учитель </a:t>
            </a:r>
            <a:r>
              <a:rPr lang="ru-RU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трудового </a:t>
            </a:r>
            <a:r>
              <a:rPr lang="ru-RU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Педагог-организатор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buNone/>
            </a:pPr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7000"/>
              </a:lnSpc>
              <a:buNone/>
            </a:pP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buNone/>
            </a:pP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ru-RU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527A77A-8D01-FF92-8B3B-14AA13048C54}"/>
              </a:ext>
            </a:extLst>
          </p:cNvPr>
          <p:cNvSpPr txBox="1"/>
          <p:nvPr/>
        </p:nvSpPr>
        <p:spPr>
          <a:xfrm>
            <a:off x="1390377" y="2410731"/>
            <a:ext cx="9198109" cy="36486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Белорусский государственный университет </a:t>
            </a:r>
            <a:endParaRPr lang="ru-RU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Белорусский государственный педагогический университет имени </a:t>
            </a:r>
            <a:r>
              <a:rPr lang="ru-RU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М.Танка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Брестский государственный университет имени А. С. Пушкина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Витебский государственный университет имени П. М. Машерова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Гомельский государственный университет имени Франциска Скорины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Гродненский государственный университет имени Янки Купалы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Барановичский государственный университет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Минский государственный лингвистический университет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Могилёвский государственный университет имени А. А. Кулешова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Мозырский государственный педагогический университет имени И. П.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Шамякина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Полесский государственный университет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Полоцкий государственный университет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669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364</TotalTime>
  <Words>535</Words>
  <Application>Microsoft Office PowerPoint</Application>
  <PresentationFormat>Произвольный</PresentationFormat>
  <Paragraphs>90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Ясность</vt:lpstr>
      <vt:lpstr>Профессии моей малой родины</vt:lpstr>
      <vt:lpstr>УП «Щепичи-Агро»</vt:lpstr>
      <vt:lpstr>ГЛХУ «Клецкий лесхоз»</vt:lpstr>
      <vt:lpstr>Клецкий филиал ОАО «Слуцкий сыродельный комбинат»; УП «Клецкий ППЗ»</vt:lpstr>
      <vt:lpstr>Торговля</vt:lpstr>
      <vt:lpstr>УЗ «Клецкая ЦРБ»</vt:lpstr>
      <vt:lpstr>Клецкое РОВД</vt:lpstr>
      <vt:lpstr>ГУО «Клецкая средняя школа №2»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Профессии моей малой родины</dc:title>
  <dc:creator>User</dc:creator>
  <cp:lastModifiedBy>Admin</cp:lastModifiedBy>
  <cp:revision>21</cp:revision>
  <dcterms:created xsi:type="dcterms:W3CDTF">2024-05-15T08:14:47Z</dcterms:created>
  <dcterms:modified xsi:type="dcterms:W3CDTF">2024-08-14T12:48:14Z</dcterms:modified>
</cp:coreProperties>
</file>